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D83DB-158D-6FCE-A446-196EA6874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39587-3292-7ED5-46C1-2F731DE95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92C54-D890-9326-0230-62EE75FF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2D860-9548-2512-6E27-EA365546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FBD11-4166-F979-1701-66560BDE1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141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F6B47-BD5F-6039-0D9B-82DB7269F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337D8-2ED6-549A-4995-DC2ADF96D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A4FB3-5026-3F06-9A07-B43BA615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EB133-45F3-612F-A701-C0D977E5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85D90-E7D6-3F84-0FCF-03B09721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876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59909-4040-AD28-962C-A68161DAE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E3A0F-0680-5EA8-CC44-3D4CF9635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65B12-200B-C939-864C-E47B051C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CEA4D-5844-8CA9-9D33-5B84A587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64D37-5D83-2AF4-6FA1-FFE2B31AB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628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2285C-348A-E8DA-F313-A7DC37EF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09E89-F16E-5BF4-4FE8-A83E0E9C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2FA94-5BDC-ADFD-EE47-98AB0FA4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FCE0B-727E-3D87-041A-760A5332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FC905-D631-95F7-D52F-891FF48C1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060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266FE-3DA9-12EE-F4B5-C6A06A52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A33B7-A8F8-CA2A-A39D-7AFA197EC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A8D5E-DA95-C887-2BA5-E79D0C8BF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4518B-62E4-C154-36E3-A13A3F4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2509F-0252-BE1A-6DDE-FDE78940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497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2340A-D214-964D-A54D-A5A717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F2481-234C-42B0-19F8-35E4D800B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3D293-C6AC-3F22-8E71-8FD9B0B9B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F5EB7-42E7-A094-D8E8-99D052CD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F7137-3949-6B1D-9D60-CDF39292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56AAD-2878-EF33-8D69-0B35BDD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933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C0E1-D99A-1CF9-85A5-1686643F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E555C-0961-D850-84A7-4C2F92A04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606CE-96BC-DF4C-3AC6-F8FEFD6B3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E70B6-90F3-A7EC-0B3E-961C6F3AE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F3BC-F314-ECE0-8760-473414D50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33B5D6-24CF-4867-BB5F-D08B0BE3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7DEBA5-4DD9-F8DD-7ACA-38049F5C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CCAD08-CA5B-F94F-A161-5A551F9D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871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2549-D704-E144-0F3C-04EEC861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196AA-3500-1A29-2B25-FED7A9FA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65C80-084D-BBBE-E4FA-04072F90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6A710-90E3-B8AC-CD11-55646E5F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9970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95546-12C8-DA11-A726-50D734D9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CACD7-F901-8FB6-76F9-75D8D4C7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91A1B-4D19-1982-0599-1C2C74FC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545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99AC-BDA1-1516-73E3-267EEDD48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F19B2-548A-DD7E-7D3D-DCB48D3C3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DD23E-C29E-2834-BE42-8C987C90A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9DBCD-0765-0856-F566-F90C4444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67D1D-37A6-912F-0E15-1BF7A0AD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90C4B-B02B-FD3C-EFB8-E806A811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145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8D842-4F95-AD28-8847-4D9D22FF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B134C8-5437-CB34-9612-B1DB648E2D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94217-C03C-380C-8EB3-8F6EF923D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6AC9B-463B-79F3-6F25-0C9D01D9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0B26D-09F8-5EED-D4C9-375CEADB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01AB9-05E3-FFB9-8FAB-AD725359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369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8EF6F-5246-2CF4-6B34-652F2AD1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D9EA6-CEFD-D768-DE9F-87E66E9F1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56F71-D04D-0686-8BC3-FDF00A91F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09BF9-ECE6-441D-ABF4-9F8F218D2E16}" type="datetimeFigureOut">
              <a:rPr lang="en-ID" smtClean="0"/>
              <a:t>09/01/2025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256EF-6C59-8ACB-A409-6B0DFFAD9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9E46F-7ED8-4083-6D6A-1AB8A8BD5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696D-247D-46F2-8FAA-BF1A8E4FF9C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010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B5A37-DC9D-E6DB-3B8A-92B8B2525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776CE-D9F5-D5ED-665B-0274349FDD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37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Ayu</dc:creator>
  <cp:lastModifiedBy>Olga Ayu</cp:lastModifiedBy>
  <cp:revision>1</cp:revision>
  <dcterms:created xsi:type="dcterms:W3CDTF">2025-01-09T05:36:06Z</dcterms:created>
  <dcterms:modified xsi:type="dcterms:W3CDTF">2025-01-09T05:36:15Z</dcterms:modified>
</cp:coreProperties>
</file>